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18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04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76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18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71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85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28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157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52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4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5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5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49768-6298-4FBB-9EE9-A5702B2F6E1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56082-3DD1-4962-BDBB-0076A9DE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2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1720" y="116633"/>
            <a:ext cx="5328592" cy="1080120"/>
          </a:xfrm>
        </p:spPr>
        <p:txBody>
          <a:bodyPr>
            <a:normAutofit/>
          </a:bodyPr>
          <a:lstStyle/>
          <a:p>
            <a:r>
              <a:rPr lang="en-US" sz="2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Bảng công khai thực đơn tuần 1</a:t>
            </a:r>
            <a:endParaRPr lang="en-US" sz="2400" b="1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741368"/>
            <a:ext cx="6400800" cy="288032"/>
          </a:xfrm>
        </p:spPr>
        <p:txBody>
          <a:bodyPr>
            <a:normAutofit fontScale="47500" lnSpcReduction="20000"/>
          </a:bodyPr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563076"/>
              </p:ext>
            </p:extLst>
          </p:nvPr>
        </p:nvGraphicFramePr>
        <p:xfrm>
          <a:off x="467543" y="980728"/>
          <a:ext cx="8352928" cy="5357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848"/>
                <a:gridCol w="1451357"/>
                <a:gridCol w="1451359"/>
                <a:gridCol w="1548116"/>
                <a:gridCol w="1257845"/>
                <a:gridCol w="1386403"/>
              </a:tblGrid>
              <a:tr h="792088"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Bữa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ăn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Thứ</a:t>
                      </a:r>
                      <a:r>
                        <a:rPr lang="en-US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</a:t>
                      </a:r>
                      <a:endParaRPr lang="en-US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Thứ</a:t>
                      </a:r>
                      <a:r>
                        <a:rPr lang="en-US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endParaRPr lang="en-US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Thứ</a:t>
                      </a:r>
                      <a:r>
                        <a:rPr lang="en-US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</a:t>
                      </a:r>
                      <a:endParaRPr lang="en-US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Thứ</a:t>
                      </a:r>
                      <a:r>
                        <a:rPr lang="en-US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5</a:t>
                      </a:r>
                      <a:endParaRPr lang="en-US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Thứ</a:t>
                      </a:r>
                      <a:r>
                        <a:rPr lang="en-US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</a:t>
                      </a:r>
                      <a:endParaRPr lang="en-US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821904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Bữa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trưa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Cơm</a:t>
                      </a:r>
                      <a:endParaRPr 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Cá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thu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sốt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cà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chua</a:t>
                      </a:r>
                      <a:endParaRPr lang="en-US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Canh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rau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dền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nấu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bò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Cơm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xào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thập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cẩm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tôm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chả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cà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rốt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đậu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ve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Canh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rau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ngót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nấu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smtClean="0">
                          <a:latin typeface="Times New Roman" pitchFamily="18" charset="0"/>
                          <a:cs typeface="Times New Roman" pitchFamily="18" charset="0"/>
                        </a:rPr>
                        <a:t>bò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smtClean="0">
                          <a:latin typeface="Times New Roman" pitchFamily="18" charset="0"/>
                          <a:cs typeface="Times New Roman" pitchFamily="18" charset="0"/>
                        </a:rPr>
                        <a:t>- Cơm</a:t>
                      </a:r>
                    </a:p>
                    <a:p>
                      <a:r>
                        <a:rPr lang="en-US" sz="160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600" baseline="0" smtClean="0">
                          <a:latin typeface="Times New Roman" pitchFamily="18" charset="0"/>
                          <a:cs typeface="Times New Roman" pitchFamily="18" charset="0"/>
                        </a:rPr>
                        <a:t> Chả trứng</a:t>
                      </a:r>
                    </a:p>
                    <a:p>
                      <a:r>
                        <a:rPr lang="en-US" sz="1600" baseline="0" smtClean="0">
                          <a:latin typeface="Times New Roman" pitchFamily="18" charset="0"/>
                          <a:cs typeface="Times New Roman" pitchFamily="18" charset="0"/>
                        </a:rPr>
                        <a:t>- Canh cá hồi nấu chua</a:t>
                      </a:r>
                      <a:endParaRPr lang="en-US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Cơm</a:t>
                      </a:r>
                      <a:endParaRPr 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Cá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viên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chiên</a:t>
                      </a:r>
                      <a:endParaRPr lang="en-US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Canh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giá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nấu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bò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Cơm</a:t>
                      </a:r>
                      <a:endParaRPr lang="en-US" sz="1600" i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Mướp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xào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tôm</a:t>
                      </a:r>
                      <a:endParaRPr lang="en-US" sz="1600" i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Canh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cải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nấu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tịt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bò</a:t>
                      </a:r>
                      <a:endParaRPr lang="en-US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95782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Xế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smtClean="0">
                          <a:latin typeface="Times New Roman" pitchFamily="18" charset="0"/>
                          <a:cs typeface="Times New Roman" pitchFamily="18" charset="0"/>
                        </a:rPr>
                        <a:t>- Sữa</a:t>
                      </a:r>
                      <a:r>
                        <a:rPr lang="en-US" sz="1600" baseline="0" smtClean="0">
                          <a:latin typeface="Times New Roman" pitchFamily="18" charset="0"/>
                          <a:cs typeface="Times New Roman" pitchFamily="18" charset="0"/>
                        </a:rPr>
                        <a:t> nóng</a:t>
                      </a:r>
                      <a:endParaRPr lang="en-US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smtClean="0">
                          <a:latin typeface="Times New Roman" pitchFamily="18" charset="0"/>
                          <a:cs typeface="Times New Roman" pitchFamily="18" charset="0"/>
                        </a:rPr>
                        <a:t>- Sữa</a:t>
                      </a:r>
                      <a:r>
                        <a:rPr lang="en-US" sz="1600" baseline="0" smtClean="0">
                          <a:latin typeface="Times New Roman" pitchFamily="18" charset="0"/>
                          <a:cs typeface="Times New Roman" pitchFamily="18" charset="0"/>
                        </a:rPr>
                        <a:t> chua</a:t>
                      </a:r>
                      <a:endParaRPr lang="en-US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smtClean="0">
                          <a:latin typeface="Times New Roman" pitchFamily="18" charset="0"/>
                          <a:cs typeface="Times New Roman" pitchFamily="18" charset="0"/>
                        </a:rPr>
                        <a:t>- Súp</a:t>
                      </a:r>
                      <a:r>
                        <a:rPr lang="en-US" sz="1600" baseline="0" smtClean="0">
                          <a:latin typeface="Times New Roman" pitchFamily="18" charset="0"/>
                          <a:cs typeface="Times New Roman" pitchFamily="18" charset="0"/>
                        </a:rPr>
                        <a:t> sữa </a:t>
                      </a:r>
                      <a:r>
                        <a:rPr lang="en-US" sz="1600" i="1" baseline="0" smtClean="0">
                          <a:latin typeface="Times New Roman" pitchFamily="18" charset="0"/>
                          <a:cs typeface="Times New Roman" pitchFamily="18" charset="0"/>
                        </a:rPr>
                        <a:t>( Sữa bộp, đậu xanh, cà rốt)</a:t>
                      </a:r>
                      <a:endParaRPr lang="en-US" sz="1600" i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smtClean="0">
                          <a:latin typeface="Times New Roman" pitchFamily="18" charset="0"/>
                          <a:cs typeface="Times New Roman" pitchFamily="18" charset="0"/>
                        </a:rPr>
                        <a:t>- Probi</a:t>
                      </a:r>
                      <a:endParaRPr lang="en-US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smtClean="0">
                          <a:latin typeface="Times New Roman" pitchFamily="18" charset="0"/>
                          <a:cs typeface="Times New Roman" pitchFamily="18" charset="0"/>
                        </a:rPr>
                        <a:t>- Sữa</a:t>
                      </a:r>
                      <a:r>
                        <a:rPr lang="en-US" sz="1600" baseline="0" smtClean="0">
                          <a:latin typeface="Times New Roman" pitchFamily="18" charset="0"/>
                          <a:cs typeface="Times New Roman" pitchFamily="18" charset="0"/>
                        </a:rPr>
                        <a:t> nóng</a:t>
                      </a:r>
                      <a:endParaRPr lang="en-US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290829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Bữa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chiều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Cháo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gà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en-US" sz="16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gà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đậu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xanh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rau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Phở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en-US" sz="16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bò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cà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chưa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hành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tây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Cháo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lươn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thịt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lươn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nghệ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tươi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đậu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xanh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hẹ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củ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nén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en-US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en-US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Súp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6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tôm</a:t>
                      </a:r>
                      <a:r>
                        <a:rPr lang="en-US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trứng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gà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Pa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tê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bột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năng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bắp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tươi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Cháo</a:t>
                      </a:r>
                      <a:r>
                        <a:rPr lang="en-US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xương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xương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heo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bí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đỏ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rau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smtClean="0">
                          <a:latin typeface="Times New Roman" pitchFamily="18" charset="0"/>
                          <a:cs typeface="Times New Roman" pitchFamily="18" charset="0"/>
                        </a:rPr>
                        <a:t>ngót</a:t>
                      </a:r>
                      <a:r>
                        <a:rPr lang="en-US" sz="1600" baseline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716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168</TotalTime>
  <Words>193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Bảng công khai thực đơn tuần 1</vt:lpstr>
    </vt:vector>
  </TitlesOfParts>
  <Company>Truong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</dc:creator>
  <cp:lastModifiedBy>User</cp:lastModifiedBy>
  <cp:revision>21</cp:revision>
  <dcterms:created xsi:type="dcterms:W3CDTF">2020-12-24T07:34:43Z</dcterms:created>
  <dcterms:modified xsi:type="dcterms:W3CDTF">2021-04-01T00:57:12Z</dcterms:modified>
</cp:coreProperties>
</file>