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>
        <p:scale>
          <a:sx n="100" d="100"/>
          <a:sy n="100" d="100"/>
        </p:scale>
        <p:origin x="1182" y="283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4B53D1-A468-408B-8B9B-15953B085D0D}" type="datetimeFigureOut">
              <a:rPr lang="en-US" smtClean="0"/>
              <a:t>3/31/2021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7D5AAA-09CF-4C5A-95DF-5485F96C948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575426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4B53D1-A468-408B-8B9B-15953B085D0D}" type="datetimeFigureOut">
              <a:rPr lang="en-US" smtClean="0"/>
              <a:t>3/31/2021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7D5AAA-09CF-4C5A-95DF-5485F96C948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7694264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4B53D1-A468-408B-8B9B-15953B085D0D}" type="datetimeFigureOut">
              <a:rPr lang="en-US" smtClean="0"/>
              <a:t>3/31/2021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7D5AAA-09CF-4C5A-95DF-5485F96C948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7047550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4B53D1-A468-408B-8B9B-15953B085D0D}" type="datetimeFigureOut">
              <a:rPr lang="en-US" smtClean="0"/>
              <a:t>3/31/2021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7D5AAA-09CF-4C5A-95DF-5485F96C948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2880221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4B53D1-A468-408B-8B9B-15953B085D0D}" type="datetimeFigureOut">
              <a:rPr lang="en-US" smtClean="0"/>
              <a:t>3/31/2021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7D5AAA-09CF-4C5A-95DF-5485F96C948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1989950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4B53D1-A468-408B-8B9B-15953B085D0D}" type="datetimeFigureOut">
              <a:rPr lang="en-US" smtClean="0"/>
              <a:t>3/31/2021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7D5AAA-09CF-4C5A-95DF-5485F96C948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1734327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4B53D1-A468-408B-8B9B-15953B085D0D}" type="datetimeFigureOut">
              <a:rPr lang="en-US" smtClean="0"/>
              <a:t>3/31/2021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7D5AAA-09CF-4C5A-95DF-5485F96C948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4118430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4B53D1-A468-408B-8B9B-15953B085D0D}" type="datetimeFigureOut">
              <a:rPr lang="en-US" smtClean="0"/>
              <a:t>3/31/2021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7D5AAA-09CF-4C5A-95DF-5485F96C948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2611265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4B53D1-A468-408B-8B9B-15953B085D0D}" type="datetimeFigureOut">
              <a:rPr lang="en-US" smtClean="0"/>
              <a:t>3/31/2021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7D5AAA-09CF-4C5A-95DF-5485F96C948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5867536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4B53D1-A468-408B-8B9B-15953B085D0D}" type="datetimeFigureOut">
              <a:rPr lang="en-US" smtClean="0"/>
              <a:t>3/31/2021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7D5AAA-09CF-4C5A-95DF-5485F96C948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0835177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4B53D1-A468-408B-8B9B-15953B085D0D}" type="datetimeFigureOut">
              <a:rPr lang="en-US" smtClean="0"/>
              <a:t>3/31/2021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7D5AAA-09CF-4C5A-95DF-5485F96C948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3829235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D4B53D1-A468-408B-8B9B-15953B085D0D}" type="datetimeFigureOut">
              <a:rPr lang="en-US" smtClean="0"/>
              <a:t>3/31/2021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17D5AAA-09CF-4C5A-95DF-5485F96C948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5368349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907704" y="332657"/>
            <a:ext cx="5472608" cy="576063"/>
          </a:xfrm>
        </p:spPr>
        <p:txBody>
          <a:bodyPr>
            <a:normAutofit fontScale="90000"/>
          </a:bodyPr>
          <a:lstStyle/>
          <a:p>
            <a:r>
              <a:rPr lang="en-US" sz="2000" b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en-US" sz="2000" b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en-US" sz="2000" b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en-US" sz="2000" b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en-US" sz="2000" b="1" dirty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en-US" sz="2000" b="1" dirty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en-US" sz="2700" b="1" dirty="0" err="1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Bảng</a:t>
            </a:r>
            <a:r>
              <a:rPr lang="en-US" sz="2700" b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700" b="1" dirty="0" err="1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công</a:t>
            </a:r>
            <a:r>
              <a:rPr lang="en-US" sz="2700" b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700" b="1" dirty="0" err="1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khai</a:t>
            </a:r>
            <a:r>
              <a:rPr lang="en-US" sz="2700" b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700" b="1" dirty="0" err="1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thực</a:t>
            </a:r>
            <a:r>
              <a:rPr lang="en-US" sz="2700" b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700" b="1" dirty="0" err="1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đơn</a:t>
            </a:r>
            <a:r>
              <a:rPr lang="en-US" sz="2700" b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700" b="1" dirty="0" err="1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cho</a:t>
            </a:r>
            <a:r>
              <a:rPr lang="en-US" sz="2700" b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700" b="1" dirty="0" err="1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trẻ</a:t>
            </a:r>
            <a:r>
              <a:rPr lang="en-US" sz="2700" b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700" b="1" dirty="0" err="1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tuần</a:t>
            </a:r>
            <a:r>
              <a:rPr lang="en-US" sz="2700" b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 2</a:t>
            </a:r>
            <a:br>
              <a:rPr lang="en-US" sz="2700" b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en-US" sz="2700" b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en-US" sz="2700" b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en-US" sz="2700" b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en-US" sz="2700" b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</a:br>
            <a:endParaRPr lang="en-US" sz="2700" b="1" dirty="0">
              <a:solidFill>
                <a:srgbClr val="0070C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83568" y="2132856"/>
            <a:ext cx="7848872" cy="4392488"/>
          </a:xfrm>
        </p:spPr>
        <p:txBody>
          <a:bodyPr/>
          <a:lstStyle/>
          <a:p>
            <a:endParaRPr lang="en-US" dirty="0"/>
          </a:p>
        </p:txBody>
      </p:sp>
      <p:graphicFrame>
        <p:nvGraphicFramePr>
          <p:cNvPr id="4" name="Tab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393379212"/>
              </p:ext>
            </p:extLst>
          </p:nvPr>
        </p:nvGraphicFramePr>
        <p:xfrm>
          <a:off x="683568" y="908720"/>
          <a:ext cx="8064888" cy="581556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80120"/>
                <a:gridCol w="1440160"/>
                <a:gridCol w="1476481"/>
                <a:gridCol w="1379831"/>
                <a:gridCol w="1344148"/>
                <a:gridCol w="1344148"/>
              </a:tblGrid>
              <a:tr h="720080">
                <a:tc>
                  <a:txBody>
                    <a:bodyPr/>
                    <a:lstStyle/>
                    <a:p>
                      <a:endParaRPr lang="en-US" sz="1600" dirty="0" smtClean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r>
                        <a:rPr lang="en-US" sz="1600" dirty="0" err="1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Bữa</a:t>
                      </a:r>
                      <a:r>
                        <a:rPr lang="en-US" sz="1600" baseline="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en-US" sz="1600" baseline="0" dirty="0" err="1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ăn</a:t>
                      </a:r>
                      <a:endParaRPr lang="en-US" sz="1600" baseline="0" dirty="0" smtClean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endParaRPr lang="en-US" sz="1600" baseline="0" dirty="0" smtClean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600" dirty="0" smtClean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r>
                        <a:rPr lang="en-US" sz="1600" dirty="0" err="1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Thứ</a:t>
                      </a:r>
                      <a:r>
                        <a:rPr lang="en-US" sz="1600" baseline="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 2</a:t>
                      </a:r>
                      <a:endParaRPr lang="en-US" sz="160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600" dirty="0" smtClean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r>
                        <a:rPr lang="en-US" sz="1600" dirty="0" err="1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Thứ</a:t>
                      </a:r>
                      <a:r>
                        <a:rPr lang="en-US" sz="1600" baseline="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 3</a:t>
                      </a:r>
                      <a:endParaRPr lang="en-US" sz="160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600" dirty="0" smtClean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r>
                        <a:rPr lang="en-US" sz="1600" dirty="0" err="1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Thứ</a:t>
                      </a:r>
                      <a:r>
                        <a:rPr lang="en-US" sz="1600" baseline="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 4</a:t>
                      </a:r>
                      <a:endParaRPr lang="en-US" sz="160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600" dirty="0" smtClean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r>
                        <a:rPr lang="en-US" sz="1600" dirty="0" err="1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Thứ</a:t>
                      </a:r>
                      <a:r>
                        <a:rPr lang="en-US" sz="1600" baseline="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 5</a:t>
                      </a:r>
                      <a:endParaRPr lang="en-US" sz="160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600" dirty="0" smtClean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r>
                        <a:rPr lang="en-US" sz="1600" dirty="0" err="1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Thứ</a:t>
                      </a:r>
                      <a:r>
                        <a:rPr lang="en-US" sz="1600" baseline="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 6</a:t>
                      </a:r>
                      <a:endParaRPr lang="en-US" sz="160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solidFill>
                      <a:srgbClr val="00B0F0"/>
                    </a:solidFill>
                  </a:tcPr>
                </a:tc>
              </a:tr>
              <a:tr h="1699324">
                <a:tc>
                  <a:txBody>
                    <a:bodyPr/>
                    <a:lstStyle/>
                    <a:p>
                      <a:r>
                        <a:rPr lang="en-US" sz="1600" b="1" dirty="0" err="1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Bữa</a:t>
                      </a:r>
                      <a:r>
                        <a:rPr lang="en-US" sz="1600" b="1" baseline="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en-US" sz="1600" b="1" baseline="0" dirty="0" err="1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trưa</a:t>
                      </a:r>
                      <a:endParaRPr lang="en-US" sz="1600" b="1" baseline="0" dirty="0" smtClean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endParaRPr lang="en-US" sz="1600" b="1" baseline="0" dirty="0" smtClean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endParaRPr lang="en-US" sz="1600" b="1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6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- </a:t>
                      </a:r>
                      <a:r>
                        <a:rPr lang="en-US" sz="1600" dirty="0" err="1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Cơm</a:t>
                      </a:r>
                      <a:endParaRPr lang="en-US" sz="1600" dirty="0" smtClean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marL="0" indent="0">
                        <a:buFontTx/>
                        <a:buNone/>
                      </a:pPr>
                      <a:r>
                        <a:rPr lang="en-US" sz="16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- Rau </a:t>
                      </a:r>
                      <a:r>
                        <a:rPr lang="en-US" sz="1600" dirty="0" err="1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cải</a:t>
                      </a:r>
                      <a:r>
                        <a:rPr lang="en-US" sz="1600" baseline="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en-US" sz="1600" baseline="0" dirty="0" err="1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xào</a:t>
                      </a:r>
                      <a:r>
                        <a:rPr lang="en-US" sz="1600" baseline="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en-US" sz="1600" baseline="0" dirty="0" err="1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nấm</a:t>
                      </a:r>
                      <a:r>
                        <a:rPr lang="en-US" sz="1600" baseline="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, </a:t>
                      </a:r>
                      <a:r>
                        <a:rPr lang="en-US" sz="1600" baseline="0" dirty="0" err="1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thịt</a:t>
                      </a:r>
                      <a:r>
                        <a:rPr lang="en-US" sz="1600" baseline="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en-US" sz="1600" baseline="0" dirty="0" err="1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bò</a:t>
                      </a:r>
                      <a:endParaRPr lang="en-US" sz="1600" baseline="0" dirty="0" smtClean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marL="0" indent="0">
                        <a:buFontTx/>
                        <a:buNone/>
                      </a:pPr>
                      <a:r>
                        <a:rPr lang="en-US" sz="1600" baseline="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- </a:t>
                      </a:r>
                      <a:r>
                        <a:rPr lang="en-US" sz="1600" baseline="0" dirty="0" err="1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Canh</a:t>
                      </a:r>
                      <a:r>
                        <a:rPr lang="en-US" sz="1600" baseline="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en-US" sz="1600" baseline="0" dirty="0" err="1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bầu</a:t>
                      </a:r>
                      <a:r>
                        <a:rPr lang="en-US" sz="1600" baseline="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en-US" sz="1600" baseline="0" dirty="0" err="1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nấu</a:t>
                      </a:r>
                      <a:r>
                        <a:rPr lang="en-US" sz="1600" baseline="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en-US" sz="1600" baseline="0" dirty="0" err="1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tôm</a:t>
                      </a:r>
                      <a:endParaRPr lang="en-US" sz="160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FontTx/>
                        <a:buNone/>
                      </a:pPr>
                      <a:r>
                        <a:rPr lang="en-US" sz="16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- </a:t>
                      </a:r>
                      <a:r>
                        <a:rPr lang="en-US" sz="1600" dirty="0" err="1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Cơm</a:t>
                      </a:r>
                      <a:endParaRPr lang="en-US" sz="1600" dirty="0" smtClean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marL="0" indent="0">
                        <a:buFontTx/>
                        <a:buNone/>
                      </a:pPr>
                      <a:r>
                        <a:rPr lang="en-US" sz="1600" baseline="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- </a:t>
                      </a:r>
                      <a:r>
                        <a:rPr lang="en-US" sz="1600" baseline="0" dirty="0" err="1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Mực</a:t>
                      </a:r>
                      <a:r>
                        <a:rPr lang="en-US" sz="1600" baseline="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en-US" sz="1600" baseline="0" dirty="0" err="1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xào</a:t>
                      </a:r>
                      <a:r>
                        <a:rPr lang="en-US" sz="1600" baseline="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en-US" sz="1600" baseline="0" dirty="0" err="1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dứa</a:t>
                      </a:r>
                      <a:r>
                        <a:rPr lang="en-US" sz="1600" baseline="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, </a:t>
                      </a:r>
                      <a:r>
                        <a:rPr lang="en-US" sz="1600" baseline="0" dirty="0" err="1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hành</a:t>
                      </a:r>
                      <a:r>
                        <a:rPr lang="en-US" sz="1600" baseline="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en-US" sz="1600" baseline="0" dirty="0" err="1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tây</a:t>
                      </a:r>
                      <a:endParaRPr lang="en-US" sz="1600" baseline="0" dirty="0" smtClean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marL="0" indent="0">
                        <a:buFontTx/>
                        <a:buNone/>
                      </a:pPr>
                      <a:r>
                        <a:rPr lang="en-US" sz="1600" baseline="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- </a:t>
                      </a:r>
                      <a:r>
                        <a:rPr lang="en-US" sz="1600" baseline="0" dirty="0" err="1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Canh</a:t>
                      </a:r>
                      <a:r>
                        <a:rPr lang="en-US" sz="1600" baseline="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en-US" sz="1600" baseline="0" dirty="0" err="1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bí</a:t>
                      </a:r>
                      <a:r>
                        <a:rPr lang="en-US" sz="1600" baseline="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en-US" sz="1600" baseline="0" dirty="0" err="1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đỏ</a:t>
                      </a:r>
                      <a:r>
                        <a:rPr lang="en-US" sz="1600" baseline="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en-US" sz="1600" baseline="0" dirty="0" err="1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nấu</a:t>
                      </a:r>
                      <a:r>
                        <a:rPr lang="en-US" sz="1600" baseline="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en-US" sz="1600" baseline="0" dirty="0" err="1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đậu</a:t>
                      </a:r>
                      <a:r>
                        <a:rPr lang="en-US" sz="1600" baseline="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en-US" sz="1600" baseline="0" dirty="0" err="1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phụng</a:t>
                      </a:r>
                      <a:endParaRPr lang="en-US" sz="160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6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- </a:t>
                      </a:r>
                      <a:r>
                        <a:rPr lang="en-US" sz="1600" dirty="0" err="1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Cơm</a:t>
                      </a:r>
                      <a:endParaRPr lang="en-US" sz="1600" dirty="0" smtClean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marL="0" indent="0">
                        <a:buFontTx/>
                        <a:buNone/>
                      </a:pPr>
                      <a:r>
                        <a:rPr lang="en-US" sz="16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- </a:t>
                      </a:r>
                      <a:r>
                        <a:rPr lang="en-US" sz="1600" dirty="0" err="1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Tôm</a:t>
                      </a:r>
                      <a:r>
                        <a:rPr lang="en-US" sz="16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,</a:t>
                      </a:r>
                      <a:r>
                        <a:rPr lang="en-US" sz="1600" baseline="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en-US" sz="1600" baseline="0" dirty="0" err="1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thịt</a:t>
                      </a:r>
                      <a:r>
                        <a:rPr lang="en-US" sz="1600" baseline="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en-US" sz="1600" baseline="0" dirty="0" err="1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heo</a:t>
                      </a:r>
                      <a:r>
                        <a:rPr lang="en-US" sz="1600" baseline="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en-US" sz="1600" baseline="0" dirty="0" err="1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ba</a:t>
                      </a:r>
                      <a:r>
                        <a:rPr lang="en-US" sz="1600" baseline="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en-US" sz="1600" baseline="0" dirty="0" err="1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chỉ</a:t>
                      </a:r>
                      <a:r>
                        <a:rPr lang="en-US" sz="1600" baseline="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en-US" sz="1600" baseline="0" dirty="0" err="1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sốt</a:t>
                      </a:r>
                      <a:r>
                        <a:rPr lang="en-US" sz="1600" baseline="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en-US" sz="1600" baseline="0" dirty="0" err="1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cà</a:t>
                      </a:r>
                      <a:r>
                        <a:rPr lang="en-US" sz="1600" baseline="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en-US" sz="1600" baseline="0" dirty="0" err="1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chua</a:t>
                      </a:r>
                      <a:endParaRPr lang="en-US" sz="1600" baseline="0" dirty="0" smtClean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marL="0" indent="0">
                        <a:buFontTx/>
                        <a:buNone/>
                      </a:pPr>
                      <a:r>
                        <a:rPr lang="en-US" sz="1600" baseline="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- </a:t>
                      </a:r>
                      <a:r>
                        <a:rPr lang="en-US" sz="1600" baseline="0" dirty="0" err="1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Canh</a:t>
                      </a:r>
                      <a:r>
                        <a:rPr lang="en-US" sz="1600" baseline="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en-US" sz="1600" baseline="0" dirty="0" err="1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bí</a:t>
                      </a:r>
                      <a:r>
                        <a:rPr lang="en-US" sz="1600" baseline="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en-US" sz="1600" baseline="0" dirty="0" err="1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xanh</a:t>
                      </a:r>
                      <a:r>
                        <a:rPr lang="en-US" sz="1600" baseline="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en-US" sz="1600" baseline="0" dirty="0" err="1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nấu</a:t>
                      </a:r>
                      <a:r>
                        <a:rPr lang="en-US" sz="1600" baseline="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en-US" sz="1600" baseline="0" dirty="0" err="1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thịt</a:t>
                      </a:r>
                      <a:r>
                        <a:rPr lang="en-US" sz="1600" baseline="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en-US" sz="1600" baseline="0" dirty="0" err="1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bò</a:t>
                      </a:r>
                      <a:endParaRPr lang="en-US" sz="160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6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- </a:t>
                      </a:r>
                      <a:r>
                        <a:rPr lang="en-US" sz="1600" dirty="0" err="1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Cơm</a:t>
                      </a:r>
                      <a:r>
                        <a:rPr lang="en-US" sz="1600" baseline="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en-US" sz="1600" baseline="0" dirty="0" err="1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gà</a:t>
                      </a:r>
                      <a:endParaRPr lang="en-US" sz="1600" baseline="0" dirty="0" smtClean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r>
                        <a:rPr lang="en-US" sz="1600" baseline="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-</a:t>
                      </a:r>
                      <a:r>
                        <a:rPr lang="en-US" sz="1600" baseline="0" dirty="0" err="1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Súp</a:t>
                      </a:r>
                      <a:endParaRPr lang="en-US" sz="1600" baseline="0" dirty="0" smtClean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6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- </a:t>
                      </a:r>
                      <a:r>
                        <a:rPr lang="en-US" sz="1600" dirty="0" err="1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Cơm</a:t>
                      </a:r>
                      <a:endParaRPr lang="en-US" sz="1600" dirty="0" smtClean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r>
                        <a:rPr lang="en-US" sz="16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- </a:t>
                      </a:r>
                      <a:r>
                        <a:rPr lang="en-US" sz="1600" dirty="0" err="1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Đậu</a:t>
                      </a:r>
                      <a:r>
                        <a:rPr lang="en-US" sz="1600" baseline="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en-US" sz="1600" baseline="0" dirty="0" err="1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khuôn</a:t>
                      </a:r>
                      <a:r>
                        <a:rPr lang="en-US" sz="1600" baseline="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en-US" sz="1600" baseline="0" dirty="0" err="1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trứng</a:t>
                      </a:r>
                      <a:r>
                        <a:rPr lang="en-US" sz="1600" baseline="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en-US" sz="1600" baseline="0" dirty="0" err="1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cút</a:t>
                      </a:r>
                      <a:r>
                        <a:rPr lang="en-US" sz="1600" baseline="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en-US" sz="1600" baseline="0" dirty="0" err="1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sốt</a:t>
                      </a:r>
                      <a:r>
                        <a:rPr lang="en-US" sz="1600" baseline="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en-US" sz="1600" baseline="0" dirty="0" err="1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cà</a:t>
                      </a:r>
                      <a:r>
                        <a:rPr lang="en-US" sz="1600" baseline="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en-US" sz="1600" baseline="0" dirty="0" err="1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chua</a:t>
                      </a:r>
                      <a:endParaRPr lang="en-US" sz="1600" baseline="0" dirty="0" smtClean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r>
                        <a:rPr lang="en-US" sz="1600" i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- </a:t>
                      </a:r>
                      <a:r>
                        <a:rPr lang="en-US" sz="1600" i="1" dirty="0" err="1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Canh</a:t>
                      </a:r>
                      <a:r>
                        <a:rPr lang="en-US" sz="1600" i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en-US" sz="1600" i="1" dirty="0" err="1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rau</a:t>
                      </a:r>
                      <a:r>
                        <a:rPr lang="en-US" sz="1600" i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en-US" sz="1600" i="1" dirty="0" err="1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muống</a:t>
                      </a:r>
                      <a:r>
                        <a:rPr lang="en-US" sz="1600" i="1" baseline="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en-US" sz="1600" i="1" baseline="0" dirty="0" err="1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nấu</a:t>
                      </a:r>
                      <a:r>
                        <a:rPr lang="en-US" sz="1600" i="1" baseline="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en-US" sz="1600" i="1" baseline="0" dirty="0" err="1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hến</a:t>
                      </a:r>
                      <a:endParaRPr lang="en-US" sz="1600" i="1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</a:tr>
              <a:tr h="1152128">
                <a:tc>
                  <a:txBody>
                    <a:bodyPr/>
                    <a:lstStyle/>
                    <a:p>
                      <a:r>
                        <a:rPr lang="en-US" sz="1600" b="1" dirty="0" err="1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Xế</a:t>
                      </a:r>
                      <a:endParaRPr lang="en-US" sz="1600" b="1" dirty="0" smtClean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endParaRPr lang="en-US" sz="1600" b="1" dirty="0" smtClean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endParaRPr lang="en-US" sz="1600" b="1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600" dirty="0" smtClean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r>
                        <a:rPr lang="en-US" sz="16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- </a:t>
                      </a:r>
                      <a:r>
                        <a:rPr lang="en-US" sz="1600" dirty="0" err="1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Sữa</a:t>
                      </a:r>
                      <a:r>
                        <a:rPr lang="en-US" sz="1600" baseline="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en-US" sz="1600" baseline="0" dirty="0" err="1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nóng</a:t>
                      </a:r>
                      <a:endParaRPr lang="en-US" sz="160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600" dirty="0" smtClean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r>
                        <a:rPr lang="en-US" sz="16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- </a:t>
                      </a:r>
                      <a:r>
                        <a:rPr lang="en-US" sz="1600" dirty="0" err="1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Sữa</a:t>
                      </a:r>
                      <a:r>
                        <a:rPr lang="en-US" sz="1600" baseline="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en-US" sz="1600" baseline="0" dirty="0" err="1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chua</a:t>
                      </a:r>
                      <a:endParaRPr lang="en-US" sz="160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600" dirty="0" smtClean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r>
                        <a:rPr lang="en-US" sz="16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- </a:t>
                      </a:r>
                      <a:r>
                        <a:rPr lang="en-US" sz="1600" dirty="0" err="1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Súp</a:t>
                      </a:r>
                      <a:r>
                        <a:rPr lang="en-US" sz="1600" baseline="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en-US" sz="1600" baseline="0" dirty="0" err="1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sữa</a:t>
                      </a:r>
                      <a:r>
                        <a:rPr lang="en-US" sz="1600" baseline="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</a:p>
                    <a:p>
                      <a:r>
                        <a:rPr lang="en-US" sz="1600" i="1" baseline="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( </a:t>
                      </a:r>
                      <a:r>
                        <a:rPr lang="en-US" sz="1600" i="1" baseline="0" dirty="0" err="1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Sữa</a:t>
                      </a:r>
                      <a:r>
                        <a:rPr lang="en-US" sz="1600" i="1" baseline="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en-US" sz="1600" i="1" baseline="0" dirty="0" err="1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bột</a:t>
                      </a:r>
                      <a:r>
                        <a:rPr lang="en-US" sz="1600" i="1" baseline="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, </a:t>
                      </a:r>
                      <a:r>
                        <a:rPr lang="en-US" sz="1600" i="1" baseline="0" dirty="0" err="1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bắp</a:t>
                      </a:r>
                      <a:r>
                        <a:rPr lang="en-US" sz="1600" i="1" baseline="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, </a:t>
                      </a:r>
                      <a:r>
                        <a:rPr lang="en-US" sz="1600" i="1" baseline="0" dirty="0" err="1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cà</a:t>
                      </a:r>
                      <a:r>
                        <a:rPr lang="en-US" sz="1600" i="1" baseline="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en-US" sz="1600" i="1" baseline="0" dirty="0" err="1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rốt</a:t>
                      </a:r>
                      <a:r>
                        <a:rPr lang="en-US" sz="1600" i="1" baseline="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)</a:t>
                      </a:r>
                      <a:endParaRPr lang="en-US" sz="1600" i="1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600" dirty="0" smtClean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r>
                        <a:rPr lang="en-US" sz="16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- </a:t>
                      </a:r>
                      <a:r>
                        <a:rPr lang="en-US" sz="1600" dirty="0" err="1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Probi</a:t>
                      </a:r>
                      <a:endParaRPr lang="en-US" sz="160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600" dirty="0" smtClean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r>
                        <a:rPr lang="en-US" sz="16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- </a:t>
                      </a:r>
                      <a:r>
                        <a:rPr lang="en-US" sz="1600" dirty="0" err="1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Sữa</a:t>
                      </a:r>
                      <a:r>
                        <a:rPr lang="en-US" sz="1600" baseline="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en-US" sz="1600" baseline="0" dirty="0" err="1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nóng</a:t>
                      </a:r>
                      <a:endParaRPr lang="en-US" sz="160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</a:tr>
              <a:tr h="1584176">
                <a:tc>
                  <a:txBody>
                    <a:bodyPr/>
                    <a:lstStyle/>
                    <a:p>
                      <a:r>
                        <a:rPr lang="en-US" sz="1600" b="1" dirty="0" err="1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Bữa</a:t>
                      </a:r>
                      <a:r>
                        <a:rPr lang="en-US" sz="1600" b="1" baseline="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en-US" sz="1600" b="1" baseline="0" dirty="0" err="1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chiều</a:t>
                      </a:r>
                      <a:endParaRPr lang="en-US" sz="1600" b="1" baseline="0" dirty="0" smtClean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endParaRPr lang="en-US" sz="1600" b="1" baseline="0" dirty="0" smtClean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endParaRPr lang="en-US" sz="1600" b="1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600" dirty="0" smtClean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r>
                        <a:rPr lang="en-US" sz="16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-</a:t>
                      </a:r>
                      <a:r>
                        <a:rPr lang="en-US" sz="1600" baseline="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en-US" sz="1600" baseline="0" dirty="0" err="1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Cháo</a:t>
                      </a:r>
                      <a:r>
                        <a:rPr lang="en-US" sz="1600" baseline="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en-US" sz="1600" baseline="0" dirty="0" err="1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vịt</a:t>
                      </a:r>
                      <a:r>
                        <a:rPr lang="en-US" sz="1600" baseline="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en-US" sz="1600" i="1" baseline="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( </a:t>
                      </a:r>
                      <a:r>
                        <a:rPr lang="en-US" sz="1600" i="1" baseline="0" dirty="0" err="1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thịt</a:t>
                      </a:r>
                      <a:r>
                        <a:rPr lang="en-US" sz="1600" i="1" baseline="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en-US" sz="1600" i="1" baseline="0" dirty="0" err="1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vịt</a:t>
                      </a:r>
                      <a:r>
                        <a:rPr lang="en-US" sz="1600" i="1" baseline="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, </a:t>
                      </a:r>
                      <a:r>
                        <a:rPr lang="en-US" sz="1600" i="1" baseline="0" dirty="0" err="1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đậu</a:t>
                      </a:r>
                      <a:r>
                        <a:rPr lang="en-US" sz="1600" i="1" baseline="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en-US" sz="1600" i="1" baseline="0" dirty="0" err="1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xanh</a:t>
                      </a:r>
                      <a:r>
                        <a:rPr lang="en-US" sz="1600" i="1" baseline="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, </a:t>
                      </a:r>
                      <a:r>
                        <a:rPr lang="en-US" sz="1600" i="1" baseline="0" dirty="0" err="1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bí</a:t>
                      </a:r>
                      <a:r>
                        <a:rPr lang="en-US" sz="1600" i="1" baseline="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en-US" sz="1600" i="1" baseline="0" dirty="0" err="1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đỏ</a:t>
                      </a:r>
                      <a:r>
                        <a:rPr lang="en-US" sz="1600" i="1" baseline="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, </a:t>
                      </a:r>
                      <a:r>
                        <a:rPr lang="en-US" sz="1600" i="1" baseline="0" dirty="0" err="1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rau</a:t>
                      </a:r>
                      <a:r>
                        <a:rPr lang="en-US" sz="1600" i="1" baseline="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)</a:t>
                      </a:r>
                      <a:endParaRPr lang="en-US" sz="1600" i="1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600" dirty="0" smtClean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r>
                        <a:rPr lang="en-US" sz="16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- </a:t>
                      </a:r>
                      <a:r>
                        <a:rPr lang="en-US" sz="1600" dirty="0" err="1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Bún</a:t>
                      </a:r>
                      <a:r>
                        <a:rPr lang="en-US" sz="1600" baseline="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en-US" sz="1600" i="1" baseline="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( </a:t>
                      </a:r>
                      <a:r>
                        <a:rPr lang="en-US" sz="1600" i="1" baseline="0" dirty="0" err="1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thịt</a:t>
                      </a:r>
                      <a:r>
                        <a:rPr lang="en-US" sz="1600" i="1" baseline="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en-US" sz="1600" i="1" baseline="0" dirty="0" err="1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gà</a:t>
                      </a:r>
                      <a:r>
                        <a:rPr lang="en-US" sz="1600" i="1" baseline="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, pa </a:t>
                      </a:r>
                      <a:r>
                        <a:rPr lang="en-US" sz="1600" i="1" baseline="0" dirty="0" err="1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tê</a:t>
                      </a:r>
                      <a:r>
                        <a:rPr lang="en-US" sz="1600" i="1" baseline="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, </a:t>
                      </a:r>
                      <a:r>
                        <a:rPr lang="en-US" sz="1600" i="1" baseline="0" dirty="0" err="1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lá</a:t>
                      </a:r>
                      <a:r>
                        <a:rPr lang="en-US" sz="1600" i="1" baseline="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en-US" sz="1600" i="1" baseline="0" dirty="0" err="1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giang</a:t>
                      </a:r>
                      <a:r>
                        <a:rPr lang="en-US" sz="1600" i="1" baseline="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)</a:t>
                      </a:r>
                      <a:endParaRPr lang="en-US" sz="1600" i="1" dirty="0" smtClean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600" b="0" i="0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6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- </a:t>
                      </a:r>
                      <a:r>
                        <a:rPr kumimoji="0" lang="en-US" sz="1600" b="0" i="0" u="none" strike="noStrike" kern="1200" cap="none" spc="0" normalizeH="0" baseline="0" noProof="0" dirty="0" err="1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Ca</a:t>
                      </a:r>
                      <a:r>
                        <a:rPr kumimoji="0" lang="en-US" sz="16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</a:t>
                      </a:r>
                      <a:r>
                        <a:rPr kumimoji="0" lang="en-US" sz="1600" b="0" i="0" u="none" strike="noStrike" kern="1200" cap="none" spc="0" normalizeH="0" baseline="0" noProof="0" dirty="0" err="1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ri</a:t>
                      </a:r>
                      <a:r>
                        <a:rPr kumimoji="0" lang="en-US" sz="16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</a:t>
                      </a:r>
                      <a:r>
                        <a:rPr kumimoji="0" lang="en-US" sz="1600" b="0" i="0" u="none" strike="noStrike" kern="1200" cap="none" spc="0" normalizeH="0" baseline="0" noProof="0" dirty="0" err="1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bánh</a:t>
                      </a:r>
                      <a:r>
                        <a:rPr kumimoji="0" lang="en-US" sz="16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</a:t>
                      </a:r>
                      <a:r>
                        <a:rPr kumimoji="0" lang="en-US" sz="1600" b="0" i="0" u="none" strike="noStrike" kern="1200" cap="none" spc="0" normalizeH="0" baseline="0" noProof="0" dirty="0" err="1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mì</a:t>
                      </a:r>
                      <a:r>
                        <a:rPr kumimoji="0" lang="en-US" sz="16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( </a:t>
                      </a:r>
                      <a:r>
                        <a:rPr kumimoji="0" lang="en-US" sz="1600" b="0" i="0" u="none" strike="noStrike" kern="1200" cap="none" spc="0" normalizeH="0" baseline="0" noProof="0" dirty="0" err="1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thịt</a:t>
                      </a:r>
                      <a:r>
                        <a:rPr kumimoji="0" lang="en-US" sz="16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</a:t>
                      </a:r>
                      <a:r>
                        <a:rPr kumimoji="0" lang="en-US" sz="1600" b="0" i="0" u="none" strike="noStrike" kern="1200" cap="none" spc="0" normalizeH="0" baseline="0" noProof="0" dirty="0" err="1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bò</a:t>
                      </a:r>
                      <a:r>
                        <a:rPr kumimoji="0" lang="en-US" sz="16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, Pa </a:t>
                      </a:r>
                      <a:r>
                        <a:rPr kumimoji="0" lang="en-US" sz="1600" b="0" i="0" u="none" strike="noStrike" kern="1200" cap="none" spc="0" normalizeH="0" baseline="0" noProof="0" dirty="0" err="1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tê</a:t>
                      </a:r>
                      <a:r>
                        <a:rPr kumimoji="0" lang="en-US" sz="16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, </a:t>
                      </a:r>
                      <a:r>
                        <a:rPr kumimoji="0" lang="en-US" sz="1600" b="0" i="0" u="none" strike="noStrike" kern="1200" cap="none" spc="0" normalizeH="0" baseline="0" noProof="0" dirty="0" err="1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cà</a:t>
                      </a:r>
                      <a:r>
                        <a:rPr kumimoji="0" lang="en-US" sz="16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</a:t>
                      </a:r>
                      <a:r>
                        <a:rPr kumimoji="0" lang="en-US" sz="1600" b="0" i="0" u="none" strike="noStrike" kern="1200" cap="none" spc="0" normalizeH="0" baseline="0" noProof="0" dirty="0" err="1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rốt</a:t>
                      </a:r>
                      <a:r>
                        <a:rPr kumimoji="0" lang="en-US" sz="16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, </a:t>
                      </a:r>
                      <a:r>
                        <a:rPr kumimoji="0" lang="en-US" sz="1600" b="0" i="0" u="none" strike="noStrike" kern="1200" cap="none" spc="0" normalizeH="0" baseline="0" noProof="0" dirty="0" err="1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khoai</a:t>
                      </a:r>
                      <a:r>
                        <a:rPr kumimoji="0" lang="en-US" sz="16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</a:t>
                      </a:r>
                      <a:r>
                        <a:rPr kumimoji="0" lang="en-US" sz="1600" b="0" i="0" u="none" strike="noStrike" kern="1200" cap="none" spc="0" normalizeH="0" baseline="0" noProof="0" dirty="0" err="1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sọ</a:t>
                      </a:r>
                      <a:r>
                        <a:rPr kumimoji="0" lang="en-US" sz="16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, </a:t>
                      </a:r>
                      <a:r>
                        <a:rPr kumimoji="0" lang="en-US" sz="1600" b="0" i="0" u="none" strike="noStrike" kern="1200" cap="none" spc="0" normalizeH="0" baseline="0" noProof="0" dirty="0" err="1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cốt</a:t>
                      </a:r>
                      <a:r>
                        <a:rPr kumimoji="0" lang="en-US" sz="16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</a:t>
                      </a:r>
                      <a:r>
                        <a:rPr kumimoji="0" lang="en-US" sz="1600" b="0" i="0" u="none" strike="noStrike" kern="1200" cap="none" spc="0" normalizeH="0" baseline="0" noProof="0" dirty="0" err="1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nước</a:t>
                      </a:r>
                      <a:r>
                        <a:rPr kumimoji="0" lang="en-US" sz="16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</a:t>
                      </a:r>
                      <a:r>
                        <a:rPr kumimoji="0" lang="en-US" sz="1600" b="0" i="0" u="none" strike="noStrike" kern="1200" cap="none" spc="0" normalizeH="0" baseline="0" noProof="0" dirty="0" err="1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dừa</a:t>
                      </a:r>
                      <a:r>
                        <a:rPr kumimoji="0" lang="en-US" sz="16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)</a:t>
                      </a:r>
                      <a:endParaRPr kumimoji="0" lang="en-US" sz="1600" b="0" i="0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</a:txBody>
                  <a:tcPr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600" b="0" i="0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6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- </a:t>
                      </a:r>
                      <a:r>
                        <a:rPr kumimoji="0" lang="en-US" sz="1600" b="0" i="0" u="none" strike="noStrike" kern="1200" cap="none" spc="0" normalizeH="0" baseline="0" noProof="0" dirty="0" err="1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Cháo</a:t>
                      </a:r>
                      <a:r>
                        <a:rPr kumimoji="0" lang="en-US" sz="16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</a:t>
                      </a:r>
                      <a:r>
                        <a:rPr kumimoji="0" lang="en-US" sz="1600" b="0" i="0" u="none" strike="noStrike" kern="1200" cap="none" spc="0" normalizeH="0" baseline="0" noProof="0" dirty="0" err="1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ếch</a:t>
                      </a:r>
                      <a:endParaRPr kumimoji="0" lang="en-US" sz="1600" b="0" i="0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6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</a:t>
                      </a:r>
                      <a:r>
                        <a:rPr kumimoji="0" lang="en-US" sz="1600" b="0" i="1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( </a:t>
                      </a:r>
                      <a:r>
                        <a:rPr kumimoji="0" lang="en-US" sz="1600" b="0" i="1" u="none" strike="noStrike" kern="1200" cap="none" spc="0" normalizeH="0" baseline="0" noProof="0" dirty="0" err="1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thịt</a:t>
                      </a:r>
                      <a:r>
                        <a:rPr kumimoji="0" lang="en-US" sz="1600" b="0" i="1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</a:t>
                      </a:r>
                      <a:r>
                        <a:rPr kumimoji="0" lang="en-US" sz="1600" b="0" i="1" u="none" strike="noStrike" kern="1200" cap="none" spc="0" normalizeH="0" baseline="0" noProof="0" dirty="0" err="1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ếch</a:t>
                      </a:r>
                      <a:r>
                        <a:rPr kumimoji="0" lang="en-US" sz="1600" b="0" i="1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, </a:t>
                      </a:r>
                      <a:r>
                        <a:rPr kumimoji="0" lang="en-US" sz="1600" b="0" i="1" u="none" strike="noStrike" kern="1200" cap="none" spc="0" normalizeH="0" baseline="0" noProof="0" dirty="0" err="1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nén</a:t>
                      </a:r>
                      <a:r>
                        <a:rPr kumimoji="0" lang="en-US" sz="1600" b="0" i="1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, </a:t>
                      </a:r>
                      <a:r>
                        <a:rPr kumimoji="0" lang="en-US" sz="1600" b="0" i="1" u="none" strike="noStrike" kern="1200" cap="none" spc="0" normalizeH="0" baseline="0" noProof="0" dirty="0" err="1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đậu</a:t>
                      </a:r>
                      <a:r>
                        <a:rPr kumimoji="0" lang="en-US" sz="1600" b="0" i="1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</a:t>
                      </a:r>
                      <a:r>
                        <a:rPr kumimoji="0" lang="en-US" sz="1600" b="0" i="1" u="none" strike="noStrike" kern="1200" cap="none" spc="0" normalizeH="0" baseline="0" noProof="0" dirty="0" err="1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xanh</a:t>
                      </a:r>
                      <a:r>
                        <a:rPr kumimoji="0" lang="en-US" sz="1600" b="0" i="1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, </a:t>
                      </a:r>
                      <a:r>
                        <a:rPr kumimoji="0" lang="en-US" sz="1600" b="0" i="1" u="none" strike="noStrike" kern="1200" cap="none" spc="0" normalizeH="0" baseline="0" noProof="0" dirty="0" err="1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hành</a:t>
                      </a:r>
                      <a:r>
                        <a:rPr kumimoji="0" lang="en-US" sz="1600" b="0" i="1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</a:t>
                      </a:r>
                      <a:r>
                        <a:rPr kumimoji="0" lang="en-US" sz="1600" b="0" i="1" u="none" strike="noStrike" kern="1200" cap="none" spc="0" normalizeH="0" baseline="0" noProof="0" dirty="0" err="1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tây</a:t>
                      </a:r>
                      <a:r>
                        <a:rPr kumimoji="0" lang="en-US" sz="1600" b="0" i="1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)</a:t>
                      </a:r>
                      <a:endParaRPr lang="en-US" sz="1600" dirty="0" smtClean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endParaRPr lang="en-US" sz="1600" dirty="0" smtClean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endParaRPr lang="en-US" sz="1600" i="1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600" dirty="0" smtClean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r>
                        <a:rPr lang="en-US" sz="16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- </a:t>
                      </a:r>
                      <a:r>
                        <a:rPr lang="en-US" sz="1600" dirty="0" err="1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Cháo</a:t>
                      </a:r>
                      <a:r>
                        <a:rPr lang="en-US" sz="1600" baseline="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en-US" sz="1600" baseline="0" dirty="0" err="1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dinh</a:t>
                      </a:r>
                      <a:r>
                        <a:rPr lang="en-US" sz="1600" baseline="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en-US" sz="1600" baseline="0" dirty="0" err="1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dưỡng</a:t>
                      </a:r>
                      <a:r>
                        <a:rPr lang="en-US" sz="1600" baseline="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en-US" sz="1600" i="1" baseline="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( </a:t>
                      </a:r>
                      <a:r>
                        <a:rPr lang="en-US" sz="1600" i="1" baseline="0" dirty="0" err="1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tôm</a:t>
                      </a:r>
                      <a:r>
                        <a:rPr lang="en-US" sz="1600" i="1" baseline="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, </a:t>
                      </a:r>
                      <a:r>
                        <a:rPr lang="en-US" sz="1600" i="1" baseline="0" dirty="0" err="1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thịt</a:t>
                      </a:r>
                      <a:r>
                        <a:rPr lang="en-US" sz="1600" i="1" baseline="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en-US" sz="1600" i="1" baseline="0" dirty="0" err="1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bò</a:t>
                      </a:r>
                      <a:r>
                        <a:rPr lang="en-US" sz="1600" i="1" baseline="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, </a:t>
                      </a:r>
                      <a:r>
                        <a:rPr lang="en-US" sz="1600" i="1" baseline="0" dirty="0" err="1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bí</a:t>
                      </a:r>
                      <a:r>
                        <a:rPr lang="en-US" sz="1600" i="1" baseline="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en-US" sz="1600" i="1" baseline="0" dirty="0" err="1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đỏ</a:t>
                      </a:r>
                      <a:r>
                        <a:rPr lang="en-US" sz="1600" i="1" baseline="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, </a:t>
                      </a:r>
                      <a:r>
                        <a:rPr lang="en-US" sz="1600" i="1" baseline="0" dirty="0" err="1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rau</a:t>
                      </a:r>
                      <a:r>
                        <a:rPr lang="en-US" sz="1600" i="1" baseline="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en-US" sz="1600" i="1" baseline="0" dirty="0" err="1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ngót</a:t>
                      </a:r>
                      <a:r>
                        <a:rPr lang="en-US" sz="1600" i="1" baseline="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)</a:t>
                      </a:r>
                      <a:endParaRPr lang="en-US" sz="1600" i="1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075738631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96</TotalTime>
  <Words>192</Words>
  <Application>Microsoft Office PowerPoint</Application>
  <PresentationFormat>On-screen Show (4:3)</PresentationFormat>
  <Paragraphs>52</Paragraphs>
  <Slides>1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2" baseType="lpstr">
      <vt:lpstr>Office Theme</vt:lpstr>
      <vt:lpstr>   Bảng công khai thực đơn cho trẻ tuần 2   </vt:lpstr>
    </vt:vector>
  </TitlesOfParts>
  <Company>Truong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 Bảng công khai thực đơn cho trẻ tuần 2  </dc:title>
  <dc:creator>Nguyen</dc:creator>
  <cp:lastModifiedBy>User</cp:lastModifiedBy>
  <cp:revision>24</cp:revision>
  <dcterms:created xsi:type="dcterms:W3CDTF">2020-12-24T09:23:11Z</dcterms:created>
  <dcterms:modified xsi:type="dcterms:W3CDTF">2021-04-01T01:05:20Z</dcterms:modified>
</cp:coreProperties>
</file>